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ar-S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08E50-3820-66F2-305E-3419FEA00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S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BBB39-E943-54E6-8722-6FF710E1A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S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1524F-1001-8865-EDA6-9C76CC1E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1C49-DE83-44F6-9C7E-751BDB2C755F}" type="datetimeFigureOut">
              <a:rPr lang="ar-SY" smtClean="0"/>
              <a:t>01/04/1444</a:t>
            </a:fld>
            <a:endParaRPr lang="ar-S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85C8E-C68B-05FC-DA59-9520C8ED1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28A3C-531B-B5A8-FE73-D21DAE5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33771-B5FE-4549-801A-98A1FBF39705}" type="slidenum">
              <a:rPr lang="ar-SY" smtClean="0"/>
              <a:t>‹#›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491821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6F608-AD46-2BE3-3DB1-77F61F022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B7425-B94A-96BC-9441-45C1D2EEE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7A4BE-0445-29CF-B657-354404957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1C49-DE83-44F6-9C7E-751BDB2C755F}" type="datetimeFigureOut">
              <a:rPr lang="ar-SY" smtClean="0"/>
              <a:t>01/04/1444</a:t>
            </a:fld>
            <a:endParaRPr lang="ar-S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93F40-4487-1EA5-9A7F-6D942A2EA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60A36-1FAE-B855-A6C0-CB4D455EB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33771-B5FE-4549-801A-98A1FBF39705}" type="slidenum">
              <a:rPr lang="ar-SY" smtClean="0"/>
              <a:t>‹#›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364254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251DDF-55D8-0CB6-1B0B-4DDF0C7D05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S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115B4C-B730-9BF7-FF6D-892B30E83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12C37-ACB3-FCA7-B0F6-EC18910B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1C49-DE83-44F6-9C7E-751BDB2C755F}" type="datetimeFigureOut">
              <a:rPr lang="ar-SY" smtClean="0"/>
              <a:t>01/04/1444</a:t>
            </a:fld>
            <a:endParaRPr lang="ar-S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296D7-91AF-2184-9459-51A9183C0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B4DC6-24D2-BFB6-FC96-D0BAA244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33771-B5FE-4549-801A-98A1FBF39705}" type="slidenum">
              <a:rPr lang="ar-SY" smtClean="0"/>
              <a:t>‹#›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821466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307A-3722-E244-64D8-242DFA73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94342-9738-7EDF-1ECD-0827474BB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CAA3F-D374-63FB-6781-FFEF5B42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1C49-DE83-44F6-9C7E-751BDB2C755F}" type="datetimeFigureOut">
              <a:rPr lang="ar-SY" smtClean="0"/>
              <a:t>01/04/1444</a:t>
            </a:fld>
            <a:endParaRPr lang="ar-S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C9508-77F1-3EF6-D332-D4B9E3DFC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881B5-E185-2DB6-6FCD-182FAF6E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33771-B5FE-4549-801A-98A1FBF39705}" type="slidenum">
              <a:rPr lang="ar-SY" smtClean="0"/>
              <a:t>‹#›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192187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7121-A843-66E1-B4D0-8D71769F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S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B0952-23FB-0DFD-BE5A-6BFB47A42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FF27C-5AFF-B50A-2403-71D3F015A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1C49-DE83-44F6-9C7E-751BDB2C755F}" type="datetimeFigureOut">
              <a:rPr lang="ar-SY" smtClean="0"/>
              <a:t>01/04/1444</a:t>
            </a:fld>
            <a:endParaRPr lang="ar-S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12E8D-CCE6-98B9-6BE8-9FE3904A5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F679A-C35E-C2D1-2A58-D1078359B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33771-B5FE-4549-801A-98A1FBF39705}" type="slidenum">
              <a:rPr lang="ar-SY" smtClean="0"/>
              <a:t>‹#›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186388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763E-3CC1-A4B1-5D27-EC2AD9CA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4B601-2B6E-6DB0-4605-6475C0C12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0756C-EA5C-97F0-C4F2-EBB84A82D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7E8BC-AF23-8D99-623E-8F440D4B5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1C49-DE83-44F6-9C7E-751BDB2C755F}" type="datetimeFigureOut">
              <a:rPr lang="ar-SY" smtClean="0"/>
              <a:t>01/04/1444</a:t>
            </a:fld>
            <a:endParaRPr lang="ar-S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4BC35-40CF-3F3B-83FF-EE1F6C65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C6E32-1155-6C53-4DC9-2E62ECFC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33771-B5FE-4549-801A-98A1FBF39705}" type="slidenum">
              <a:rPr lang="ar-SY" smtClean="0"/>
              <a:t>‹#›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325671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8FC3-B7F9-50D8-276F-5BEC60743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S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3E7D6-F110-7A9D-6245-BA44A5F4F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B3BDC-33BE-B815-DBE0-D9BF2699D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FFBCD2-3427-2716-455D-F9D21CF3EB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28A14-C6A8-16D3-6489-B7EB64BB8D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60FE4F-974F-3DF7-F3E1-75F4CD89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1C49-DE83-44F6-9C7E-751BDB2C755F}" type="datetimeFigureOut">
              <a:rPr lang="ar-SY" smtClean="0"/>
              <a:t>01/04/1444</a:t>
            </a:fld>
            <a:endParaRPr lang="ar-S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F5B541-CDBD-56FC-3CBE-AFCDBC8FA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016840-F2D2-814C-632C-F12D1FC7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33771-B5FE-4549-801A-98A1FBF39705}" type="slidenum">
              <a:rPr lang="ar-SY" smtClean="0"/>
              <a:t>‹#›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299049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E35B-55DA-E67B-F743-3411F4C3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A954-031E-5032-E823-16171AEAA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1C49-DE83-44F6-9C7E-751BDB2C755F}" type="datetimeFigureOut">
              <a:rPr lang="ar-SY" smtClean="0"/>
              <a:t>01/04/1444</a:t>
            </a:fld>
            <a:endParaRPr lang="ar-S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1105C-9445-A9F1-07E3-5C141CFBD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DFAA7-FFB9-8606-914E-CF68C31D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33771-B5FE-4549-801A-98A1FBF39705}" type="slidenum">
              <a:rPr lang="ar-SY" smtClean="0"/>
              <a:t>‹#›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366210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7BCE8-0C2C-6F2A-3B0D-1355FED30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1C49-DE83-44F6-9C7E-751BDB2C755F}" type="datetimeFigureOut">
              <a:rPr lang="ar-SY" smtClean="0"/>
              <a:t>01/04/1444</a:t>
            </a:fld>
            <a:endParaRPr lang="ar-S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B5E515-802D-D926-FAB8-FD53FE96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81485-35B8-8A8E-7FAB-B3407F98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33771-B5FE-4549-801A-98A1FBF39705}" type="slidenum">
              <a:rPr lang="ar-SY" smtClean="0"/>
              <a:t>‹#›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266739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24446-3901-27FC-127E-0B86E88C0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S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9C148-623E-E518-4BB6-D1E28F0A8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B5733-A9E1-A46A-8F08-7EA758A84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B9CAA-3A6B-EF80-4F03-25FCA388A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1C49-DE83-44F6-9C7E-751BDB2C755F}" type="datetimeFigureOut">
              <a:rPr lang="ar-SY" smtClean="0"/>
              <a:t>01/04/1444</a:t>
            </a:fld>
            <a:endParaRPr lang="ar-S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5667A-38FE-04AB-F49C-AD8A043C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4908-87BD-52E3-82A5-7330E2E1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33771-B5FE-4549-801A-98A1FBF39705}" type="slidenum">
              <a:rPr lang="ar-SY" smtClean="0"/>
              <a:t>‹#›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148198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9099-A703-49F2-3351-6B1ECF542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S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E8F9D0-E2B2-AAAE-37DF-2FEDE60F5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8B145-40A7-9147-AC06-2066992CD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E84DC-9D5E-DF49-BDD1-8B4B8192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1C49-DE83-44F6-9C7E-751BDB2C755F}" type="datetimeFigureOut">
              <a:rPr lang="ar-SY" smtClean="0"/>
              <a:t>01/04/1444</a:t>
            </a:fld>
            <a:endParaRPr lang="ar-S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9C6C9-D24F-DD89-C0D5-F0EBD12D6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29CD8-AD3D-050D-4808-9CD687EC4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33771-B5FE-4549-801A-98A1FBF39705}" type="slidenum">
              <a:rPr lang="ar-SY" smtClean="0"/>
              <a:t>‹#›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3036929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EB963-A1C4-3AB5-F88E-806F657B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S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E2780-C0A4-7BA2-1605-41BC6A31F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65585-C5C7-BD08-A390-C4D04089D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91C49-DE83-44F6-9C7E-751BDB2C755F}" type="datetimeFigureOut">
              <a:rPr lang="ar-SY" smtClean="0"/>
              <a:t>01/04/1444</a:t>
            </a:fld>
            <a:endParaRPr lang="ar-S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D22B9-F836-D15E-DF69-F2360FFBD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9D71D-50AC-BBDB-D619-402408CC6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33771-B5FE-4549-801A-98A1FBF39705}" type="slidenum">
              <a:rPr lang="ar-SY" smtClean="0"/>
              <a:t>‹#›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350692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1D712-F71D-6201-B445-2CAB00EFFE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ar-S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91084-99D7-6D04-5976-F53798FABE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S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4AFB76-6123-9492-4A79-5766A782C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75A7FB-F9DC-C9E4-E1F2-3E9C9D81003B}"/>
              </a:ext>
            </a:extLst>
          </p:cNvPr>
          <p:cNvSpPr txBox="1"/>
          <p:nvPr/>
        </p:nvSpPr>
        <p:spPr>
          <a:xfrm>
            <a:off x="4233154" y="3014277"/>
            <a:ext cx="4325705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Algerian" panose="04020705040A02060702" pitchFamily="82" charset="0"/>
              </a:rPr>
              <a:t>Netflix</a:t>
            </a:r>
            <a:r>
              <a:rPr lang="en-US" sz="5400" dirty="0" err="1">
                <a:solidFill>
                  <a:schemeClr val="accent5">
                    <a:lumMod val="75000"/>
                  </a:schemeClr>
                </a:solidFill>
                <a:latin typeface="Algerian" panose="04020705040A02060702" pitchFamily="82" charset="0"/>
              </a:rPr>
              <a:t>ify</a:t>
            </a:r>
            <a:endParaRPr lang="ar-SY" sz="5400" dirty="0">
              <a:solidFill>
                <a:schemeClr val="accent5">
                  <a:lumMod val="75000"/>
                </a:schemeClr>
              </a:solidFill>
              <a:latin typeface="Algerian" panose="04020705040A02060702" pitchFamily="82" charset="0"/>
            </a:endParaRPr>
          </a:p>
          <a:p>
            <a:endParaRPr lang="ar-SY" sz="5400" dirty="0"/>
          </a:p>
        </p:txBody>
      </p:sp>
    </p:spTree>
    <p:extLst>
      <p:ext uri="{BB962C8B-B14F-4D97-AF65-F5344CB8AC3E}">
        <p14:creationId xmlns:p14="http://schemas.microsoft.com/office/powerpoint/2010/main" val="3877174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304762-8EB8-87F3-61BF-693A1C272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" y="71021"/>
            <a:ext cx="12038120" cy="67203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16889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B46FA2-6AEC-AFC7-3E39-DBB5F45C9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" y="62144"/>
            <a:ext cx="12064753" cy="67292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58961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DCD51F-20C4-F405-448D-1D1F45D85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" y="0"/>
            <a:ext cx="12046997" cy="67825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02BF80-C646-93C5-F792-1C24C2E50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" y="-1"/>
            <a:ext cx="12067712" cy="299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33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3BD868-AE7B-40DB-4E65-7086D1FA4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" y="62144"/>
            <a:ext cx="12064753" cy="67292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4833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26DA70-5448-4BC7-3DF5-EA47109CC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" y="71021"/>
            <a:ext cx="12046998" cy="67203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03074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079B84-40DD-FF8C-5591-6962C2380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" y="62144"/>
            <a:ext cx="12055875" cy="671151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31453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</Words>
  <Application>Microsoft Office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Algerian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Muhammed Ramadan</dc:creator>
  <cp:lastModifiedBy>Muhammed Ramadan</cp:lastModifiedBy>
  <cp:revision>2</cp:revision>
  <dcterms:created xsi:type="dcterms:W3CDTF">2022-10-25T21:18:14Z</dcterms:created>
  <dcterms:modified xsi:type="dcterms:W3CDTF">2022-10-26T00:07:37Z</dcterms:modified>
</cp:coreProperties>
</file>